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84" r:id="rId2"/>
    <p:sldId id="271" r:id="rId3"/>
    <p:sldId id="257" r:id="rId4"/>
    <p:sldId id="258" r:id="rId5"/>
    <p:sldId id="261" r:id="rId6"/>
    <p:sldId id="262" r:id="rId7"/>
    <p:sldId id="263" r:id="rId8"/>
    <p:sldId id="272" r:id="rId9"/>
    <p:sldId id="280" r:id="rId10"/>
    <p:sldId id="264" r:id="rId11"/>
    <p:sldId id="275" r:id="rId12"/>
    <p:sldId id="27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32CFA9-5970-4F9C-90BE-6B4DA0A3E5E7}" v="6" dt="2025-05-14T18:30:13.6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690" autoAdjust="0"/>
  </p:normalViewPr>
  <p:slideViewPr>
    <p:cSldViewPr snapToGrid="0">
      <p:cViewPr varScale="1">
        <p:scale>
          <a:sx n="60" d="100"/>
          <a:sy n="60" d="100"/>
        </p:scale>
        <p:origin x="96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alie Chabot" userId="9457bb64b901dbb2" providerId="LiveId" clId="{301FB143-DF6D-44E2-8BFF-616244602083}"/>
    <pc:docChg chg="modSld">
      <pc:chgData name="Natalie Chabot" userId="9457bb64b901dbb2" providerId="LiveId" clId="{301FB143-DF6D-44E2-8BFF-616244602083}" dt="2025-02-20T10:35:30.662" v="57" actId="1076"/>
      <pc:docMkLst>
        <pc:docMk/>
      </pc:docMkLst>
      <pc:sldChg chg="modSp mod modNotesTx">
        <pc:chgData name="Natalie Chabot" userId="9457bb64b901dbb2" providerId="LiveId" clId="{301FB143-DF6D-44E2-8BFF-616244602083}" dt="2025-02-20T10:33:42.853" v="53" actId="1038"/>
        <pc:sldMkLst>
          <pc:docMk/>
          <pc:sldMk cId="2418771863" sldId="256"/>
        </pc:sldMkLst>
        <pc:picChg chg="mod">
          <ac:chgData name="Natalie Chabot" userId="9457bb64b901dbb2" providerId="LiveId" clId="{301FB143-DF6D-44E2-8BFF-616244602083}" dt="2025-02-19T22:10:37.451" v="10" actId="1036"/>
          <ac:picMkLst>
            <pc:docMk/>
            <pc:sldMk cId="2418771863" sldId="256"/>
            <ac:picMk id="7" creationId="{A20E1EF7-BF76-43D5-9639-FEE2A0EB9C3E}"/>
          </ac:picMkLst>
        </pc:picChg>
        <pc:picChg chg="mod">
          <ac:chgData name="Natalie Chabot" userId="9457bb64b901dbb2" providerId="LiveId" clId="{301FB143-DF6D-44E2-8BFF-616244602083}" dt="2025-02-20T10:33:42.853" v="53" actId="1038"/>
          <ac:picMkLst>
            <pc:docMk/>
            <pc:sldMk cId="2418771863" sldId="256"/>
            <ac:picMk id="16" creationId="{23512776-DE0D-4CD8-8C7A-49C00A16E31D}"/>
          </ac:picMkLst>
        </pc:picChg>
      </pc:sldChg>
      <pc:sldChg chg="modSp mod modNotesTx">
        <pc:chgData name="Natalie Chabot" userId="9457bb64b901dbb2" providerId="LiveId" clId="{301FB143-DF6D-44E2-8BFF-616244602083}" dt="2025-02-20T10:35:30.662" v="57" actId="1076"/>
        <pc:sldMkLst>
          <pc:docMk/>
          <pc:sldMk cId="4176232988" sldId="260"/>
        </pc:sldMkLst>
        <pc:spChg chg="mod">
          <ac:chgData name="Natalie Chabot" userId="9457bb64b901dbb2" providerId="LiveId" clId="{301FB143-DF6D-44E2-8BFF-616244602083}" dt="2025-02-19T22:04:36.840" v="5" actId="20577"/>
          <ac:spMkLst>
            <pc:docMk/>
            <pc:sldMk cId="4176232988" sldId="260"/>
            <ac:spMk id="3" creationId="{B1154538-5BBB-4440-BC01-38CF21128982}"/>
          </ac:spMkLst>
        </pc:spChg>
        <pc:picChg chg="mod">
          <ac:chgData name="Natalie Chabot" userId="9457bb64b901dbb2" providerId="LiveId" clId="{301FB143-DF6D-44E2-8BFF-616244602083}" dt="2025-02-20T10:35:30.662" v="57" actId="1076"/>
          <ac:picMkLst>
            <pc:docMk/>
            <pc:sldMk cId="4176232988" sldId="260"/>
            <ac:picMk id="5" creationId="{3C4FA2A7-853E-467A-BF2D-0C42F352BC8D}"/>
          </ac:picMkLst>
        </pc:picChg>
      </pc:sldChg>
      <pc:sldChg chg="modSp mod">
        <pc:chgData name="Natalie Chabot" userId="9457bb64b901dbb2" providerId="LiveId" clId="{301FB143-DF6D-44E2-8BFF-616244602083}" dt="2025-02-19T22:14:16.637" v="23" actId="20577"/>
        <pc:sldMkLst>
          <pc:docMk/>
          <pc:sldMk cId="199042355" sldId="261"/>
        </pc:sldMkLst>
        <pc:spChg chg="mod">
          <ac:chgData name="Natalie Chabot" userId="9457bb64b901dbb2" providerId="LiveId" clId="{301FB143-DF6D-44E2-8BFF-616244602083}" dt="2025-02-19T22:14:16.637" v="23" actId="20577"/>
          <ac:spMkLst>
            <pc:docMk/>
            <pc:sldMk cId="199042355" sldId="261"/>
            <ac:spMk id="5" creationId="{DC5AC395-9673-4287-AC9A-6FE79B336DA4}"/>
          </ac:spMkLst>
        </pc:spChg>
      </pc:sldChg>
    </pc:docChg>
  </pc:docChgLst>
  <pc:docChgLst>
    <pc:chgData name="Natalie Chabot" userId="9457bb64b901dbb2" providerId="LiveId" clId="{585911E6-FBE0-4B64-AD6A-E1AEFE772022}"/>
    <pc:docChg chg="modSld">
      <pc:chgData name="Natalie Chabot" userId="9457bb64b901dbb2" providerId="LiveId" clId="{585911E6-FBE0-4B64-AD6A-E1AEFE772022}" dt="2025-04-09T23:18:21.447" v="1" actId="1036"/>
      <pc:docMkLst>
        <pc:docMk/>
      </pc:docMkLst>
      <pc:sldChg chg="modSp mod">
        <pc:chgData name="Natalie Chabot" userId="9457bb64b901dbb2" providerId="LiveId" clId="{585911E6-FBE0-4B64-AD6A-E1AEFE772022}" dt="2025-04-09T21:41:27.842" v="0" actId="1076"/>
        <pc:sldMkLst>
          <pc:docMk/>
          <pc:sldMk cId="2418771863" sldId="256"/>
        </pc:sldMkLst>
        <pc:spChg chg="mod">
          <ac:chgData name="Natalie Chabot" userId="9457bb64b901dbb2" providerId="LiveId" clId="{585911E6-FBE0-4B64-AD6A-E1AEFE772022}" dt="2025-04-09T21:41:27.842" v="0" actId="1076"/>
          <ac:spMkLst>
            <pc:docMk/>
            <pc:sldMk cId="2418771863" sldId="256"/>
            <ac:spMk id="4" creationId="{514E7EDB-FB1F-4A16-8BD4-907EA3FD0AEF}"/>
          </ac:spMkLst>
        </pc:spChg>
      </pc:sldChg>
      <pc:sldChg chg="modSp mod">
        <pc:chgData name="Natalie Chabot" userId="9457bb64b901dbb2" providerId="LiveId" clId="{585911E6-FBE0-4B64-AD6A-E1AEFE772022}" dt="2025-04-09T23:18:21.447" v="1" actId="1036"/>
        <pc:sldMkLst>
          <pc:docMk/>
          <pc:sldMk cId="3734588220" sldId="264"/>
        </pc:sldMkLst>
        <pc:picChg chg="mod">
          <ac:chgData name="Natalie Chabot" userId="9457bb64b901dbb2" providerId="LiveId" clId="{585911E6-FBE0-4B64-AD6A-E1AEFE772022}" dt="2025-04-09T23:18:21.447" v="1" actId="1036"/>
          <ac:picMkLst>
            <pc:docMk/>
            <pc:sldMk cId="3734588220" sldId="264"/>
            <ac:picMk id="3" creationId="{BC6832DB-80EF-4DDD-BB25-9EC51F700E6E}"/>
          </ac:picMkLst>
        </pc:picChg>
      </pc:sldChg>
    </pc:docChg>
  </pc:docChgLst>
  <pc:docChgLst>
    <pc:chgData name="Natalie Chabot" userId="9457bb64b901dbb2" providerId="LiveId" clId="{1E32CFA9-5970-4F9C-90BE-6B4DA0A3E5E7}"/>
    <pc:docChg chg="custSel addSld delSld modSld sldOrd">
      <pc:chgData name="Natalie Chabot" userId="9457bb64b901dbb2" providerId="LiveId" clId="{1E32CFA9-5970-4F9C-90BE-6B4DA0A3E5E7}" dt="2025-05-14T18:31:05.734" v="443" actId="2696"/>
      <pc:docMkLst>
        <pc:docMk/>
      </pc:docMkLst>
      <pc:sldChg chg="del">
        <pc:chgData name="Natalie Chabot" userId="9457bb64b901dbb2" providerId="LiveId" clId="{1E32CFA9-5970-4F9C-90BE-6B4DA0A3E5E7}" dt="2025-05-14T18:26:31.590" v="343" actId="2696"/>
        <pc:sldMkLst>
          <pc:docMk/>
          <pc:sldMk cId="2418771863" sldId="256"/>
        </pc:sldMkLst>
      </pc:sldChg>
      <pc:sldChg chg="modSp mod">
        <pc:chgData name="Natalie Chabot" userId="9457bb64b901dbb2" providerId="LiveId" clId="{1E32CFA9-5970-4F9C-90BE-6B4DA0A3E5E7}" dt="2025-05-14T18:16:23.717" v="120" actId="20577"/>
        <pc:sldMkLst>
          <pc:docMk/>
          <pc:sldMk cId="669241406" sldId="258"/>
        </pc:sldMkLst>
        <pc:spChg chg="mod">
          <ac:chgData name="Natalie Chabot" userId="9457bb64b901dbb2" providerId="LiveId" clId="{1E32CFA9-5970-4F9C-90BE-6B4DA0A3E5E7}" dt="2025-05-14T18:16:23.717" v="120" actId="20577"/>
          <ac:spMkLst>
            <pc:docMk/>
            <pc:sldMk cId="669241406" sldId="258"/>
            <ac:spMk id="5" creationId="{5DAE6F37-07B8-4C59-918D-784C5770D838}"/>
          </ac:spMkLst>
        </pc:spChg>
      </pc:sldChg>
      <pc:sldChg chg="delSp modSp del mod">
        <pc:chgData name="Natalie Chabot" userId="9457bb64b901dbb2" providerId="LiveId" clId="{1E32CFA9-5970-4F9C-90BE-6B4DA0A3E5E7}" dt="2025-05-14T18:20:24.842" v="206" actId="2696"/>
        <pc:sldMkLst>
          <pc:docMk/>
          <pc:sldMk cId="287238329" sldId="259"/>
        </pc:sldMkLst>
        <pc:spChg chg="del mod">
          <ac:chgData name="Natalie Chabot" userId="9457bb64b901dbb2" providerId="LiveId" clId="{1E32CFA9-5970-4F9C-90BE-6B4DA0A3E5E7}" dt="2025-05-14T18:20:22.035" v="205" actId="478"/>
          <ac:spMkLst>
            <pc:docMk/>
            <pc:sldMk cId="287238329" sldId="259"/>
            <ac:spMk id="4" creationId="{A407E504-282F-4CA5-9D8F-4511E9868928}"/>
          </ac:spMkLst>
        </pc:spChg>
      </pc:sldChg>
      <pc:sldChg chg="addSp modSp del mod">
        <pc:chgData name="Natalie Chabot" userId="9457bb64b901dbb2" providerId="LiveId" clId="{1E32CFA9-5970-4F9C-90BE-6B4DA0A3E5E7}" dt="2025-05-14T18:29:07.320" v="377" actId="2696"/>
        <pc:sldMkLst>
          <pc:docMk/>
          <pc:sldMk cId="4176232988" sldId="260"/>
        </pc:sldMkLst>
        <pc:spChg chg="mod">
          <ac:chgData name="Natalie Chabot" userId="9457bb64b901dbb2" providerId="LiveId" clId="{1E32CFA9-5970-4F9C-90BE-6B4DA0A3E5E7}" dt="2025-05-14T18:27:52.601" v="365" actId="20577"/>
          <ac:spMkLst>
            <pc:docMk/>
            <pc:sldMk cId="4176232988" sldId="260"/>
            <ac:spMk id="3" creationId="{B1154538-5BBB-4440-BC01-38CF21128982}"/>
          </ac:spMkLst>
        </pc:spChg>
        <pc:spChg chg="add mod">
          <ac:chgData name="Natalie Chabot" userId="9457bb64b901dbb2" providerId="LiveId" clId="{1E32CFA9-5970-4F9C-90BE-6B4DA0A3E5E7}" dt="2025-05-14T18:21:43.148" v="283" actId="20577"/>
          <ac:spMkLst>
            <pc:docMk/>
            <pc:sldMk cId="4176232988" sldId="260"/>
            <ac:spMk id="6" creationId="{F79539A4-6C54-40EB-9540-873A792A9D7E}"/>
          </ac:spMkLst>
        </pc:spChg>
        <pc:spChg chg="add mod">
          <ac:chgData name="Natalie Chabot" userId="9457bb64b901dbb2" providerId="LiveId" clId="{1E32CFA9-5970-4F9C-90BE-6B4DA0A3E5E7}" dt="2025-05-14T18:21:03.447" v="241" actId="20577"/>
          <ac:spMkLst>
            <pc:docMk/>
            <pc:sldMk cId="4176232988" sldId="260"/>
            <ac:spMk id="8" creationId="{FF33D51D-7568-4C3E-A6F7-F81EC5F1DFB1}"/>
          </ac:spMkLst>
        </pc:spChg>
        <pc:picChg chg="mod">
          <ac:chgData name="Natalie Chabot" userId="9457bb64b901dbb2" providerId="LiveId" clId="{1E32CFA9-5970-4F9C-90BE-6B4DA0A3E5E7}" dt="2025-05-14T18:21:52.976" v="286" actId="1076"/>
          <ac:picMkLst>
            <pc:docMk/>
            <pc:sldMk cId="4176232988" sldId="260"/>
            <ac:picMk id="2" creationId="{9AEF081C-329D-4C67-8D25-241571D587E5}"/>
          </ac:picMkLst>
        </pc:picChg>
      </pc:sldChg>
      <pc:sldChg chg="addSp modSp mod">
        <pc:chgData name="Natalie Chabot" userId="9457bb64b901dbb2" providerId="LiveId" clId="{1E32CFA9-5970-4F9C-90BE-6B4DA0A3E5E7}" dt="2025-05-14T18:24:07.871" v="323" actId="20577"/>
        <pc:sldMkLst>
          <pc:docMk/>
          <pc:sldMk cId="199042355" sldId="261"/>
        </pc:sldMkLst>
        <pc:spChg chg="mod">
          <ac:chgData name="Natalie Chabot" userId="9457bb64b901dbb2" providerId="LiveId" clId="{1E32CFA9-5970-4F9C-90BE-6B4DA0A3E5E7}" dt="2025-05-14T18:17:40.961" v="132" actId="20577"/>
          <ac:spMkLst>
            <pc:docMk/>
            <pc:sldMk cId="199042355" sldId="261"/>
            <ac:spMk id="5" creationId="{DC5AC395-9673-4287-AC9A-6FE79B336DA4}"/>
          </ac:spMkLst>
        </pc:spChg>
        <pc:spChg chg="add mod">
          <ac:chgData name="Natalie Chabot" userId="9457bb64b901dbb2" providerId="LiveId" clId="{1E32CFA9-5970-4F9C-90BE-6B4DA0A3E5E7}" dt="2025-05-14T18:24:07.871" v="323" actId="20577"/>
          <ac:spMkLst>
            <pc:docMk/>
            <pc:sldMk cId="199042355" sldId="261"/>
            <ac:spMk id="10" creationId="{2F471527-D0C4-45D1-8605-5B41B3F2C9C7}"/>
          </ac:spMkLst>
        </pc:spChg>
        <pc:picChg chg="add mod modCrop">
          <ac:chgData name="Natalie Chabot" userId="9457bb64b901dbb2" providerId="LiveId" clId="{1E32CFA9-5970-4F9C-90BE-6B4DA0A3E5E7}" dt="2025-05-14T18:23:20.566" v="292" actId="1076"/>
          <ac:picMkLst>
            <pc:docMk/>
            <pc:sldMk cId="199042355" sldId="261"/>
            <ac:picMk id="8" creationId="{87BB3A42-B268-4F41-BF02-5B91360FEC98}"/>
          </ac:picMkLst>
        </pc:picChg>
      </pc:sldChg>
      <pc:sldChg chg="modSp mod">
        <pc:chgData name="Natalie Chabot" userId="9457bb64b901dbb2" providerId="LiveId" clId="{1E32CFA9-5970-4F9C-90BE-6B4DA0A3E5E7}" dt="2025-05-14T18:24:43.306" v="339" actId="115"/>
        <pc:sldMkLst>
          <pc:docMk/>
          <pc:sldMk cId="4214933719" sldId="262"/>
        </pc:sldMkLst>
        <pc:spChg chg="mod">
          <ac:chgData name="Natalie Chabot" userId="9457bb64b901dbb2" providerId="LiveId" clId="{1E32CFA9-5970-4F9C-90BE-6B4DA0A3E5E7}" dt="2025-05-14T18:24:43.306" v="339" actId="115"/>
          <ac:spMkLst>
            <pc:docMk/>
            <pc:sldMk cId="4214933719" sldId="262"/>
            <ac:spMk id="3" creationId="{E45AE9B7-BB30-41AB-B367-CACC2FBBCC3A}"/>
          </ac:spMkLst>
        </pc:spChg>
        <pc:spChg chg="mod">
          <ac:chgData name="Natalie Chabot" userId="9457bb64b901dbb2" providerId="LiveId" clId="{1E32CFA9-5970-4F9C-90BE-6B4DA0A3E5E7}" dt="2025-05-14T18:17:24.125" v="129" actId="115"/>
          <ac:spMkLst>
            <pc:docMk/>
            <pc:sldMk cId="4214933719" sldId="262"/>
            <ac:spMk id="4" creationId="{2DF57AB4-9F78-4312-AB7E-3683D51C8397}"/>
          </ac:spMkLst>
        </pc:spChg>
        <pc:spChg chg="mod">
          <ac:chgData name="Natalie Chabot" userId="9457bb64b901dbb2" providerId="LiveId" clId="{1E32CFA9-5970-4F9C-90BE-6B4DA0A3E5E7}" dt="2025-05-14T18:17:00.392" v="124" actId="207"/>
          <ac:spMkLst>
            <pc:docMk/>
            <pc:sldMk cId="4214933719" sldId="262"/>
            <ac:spMk id="5" creationId="{008AAE9C-DAB3-4057-8B4A-A271EBCC0DCF}"/>
          </ac:spMkLst>
        </pc:spChg>
      </pc:sldChg>
      <pc:sldChg chg="addSp delSp modSp mod">
        <pc:chgData name="Natalie Chabot" userId="9457bb64b901dbb2" providerId="LiveId" clId="{1E32CFA9-5970-4F9C-90BE-6B4DA0A3E5E7}" dt="2025-05-14T18:30:43.430" v="440" actId="1076"/>
        <pc:sldMkLst>
          <pc:docMk/>
          <pc:sldMk cId="3734588220" sldId="264"/>
        </pc:sldMkLst>
        <pc:spChg chg="add mod">
          <ac:chgData name="Natalie Chabot" userId="9457bb64b901dbb2" providerId="LiveId" clId="{1E32CFA9-5970-4F9C-90BE-6B4DA0A3E5E7}" dt="2025-05-14T18:30:40.774" v="439" actId="1076"/>
          <ac:spMkLst>
            <pc:docMk/>
            <pc:sldMk cId="3734588220" sldId="264"/>
            <ac:spMk id="4" creationId="{3525EB2F-B561-40E7-8EEA-D936ACC31A2C}"/>
          </ac:spMkLst>
        </pc:spChg>
        <pc:spChg chg="add mod">
          <ac:chgData name="Natalie Chabot" userId="9457bb64b901dbb2" providerId="LiveId" clId="{1E32CFA9-5970-4F9C-90BE-6B4DA0A3E5E7}" dt="2025-05-14T18:30:43.430" v="440" actId="1076"/>
          <ac:spMkLst>
            <pc:docMk/>
            <pc:sldMk cId="3734588220" sldId="264"/>
            <ac:spMk id="5" creationId="{2600EAEA-C000-48A0-98A8-AAC6AC04C440}"/>
          </ac:spMkLst>
        </pc:spChg>
        <pc:picChg chg="del mod">
          <ac:chgData name="Natalie Chabot" userId="9457bb64b901dbb2" providerId="LiveId" clId="{1E32CFA9-5970-4F9C-90BE-6B4DA0A3E5E7}" dt="2025-05-14T18:30:17.060" v="430" actId="478"/>
          <ac:picMkLst>
            <pc:docMk/>
            <pc:sldMk cId="3734588220" sldId="264"/>
            <ac:picMk id="3" creationId="{BC6832DB-80EF-4DDD-BB25-9EC51F700E6E}"/>
          </ac:picMkLst>
        </pc:picChg>
      </pc:sldChg>
      <pc:sldChg chg="add ord">
        <pc:chgData name="Natalie Chabot" userId="9457bb64b901dbb2" providerId="LiveId" clId="{1E32CFA9-5970-4F9C-90BE-6B4DA0A3E5E7}" dt="2025-05-14T18:25:47.167" v="342"/>
        <pc:sldMkLst>
          <pc:docMk/>
          <pc:sldMk cId="660349042" sldId="271"/>
        </pc:sldMkLst>
      </pc:sldChg>
      <pc:sldChg chg="modSp add mod ord">
        <pc:chgData name="Natalie Chabot" userId="9457bb64b901dbb2" providerId="LiveId" clId="{1E32CFA9-5970-4F9C-90BE-6B4DA0A3E5E7}" dt="2025-05-14T18:27:46.781" v="363" actId="115"/>
        <pc:sldMkLst>
          <pc:docMk/>
          <pc:sldMk cId="882545474" sldId="272"/>
        </pc:sldMkLst>
        <pc:spChg chg="mod">
          <ac:chgData name="Natalie Chabot" userId="9457bb64b901dbb2" providerId="LiveId" clId="{1E32CFA9-5970-4F9C-90BE-6B4DA0A3E5E7}" dt="2025-05-14T18:27:46.781" v="363" actId="115"/>
          <ac:spMkLst>
            <pc:docMk/>
            <pc:sldMk cId="882545474" sldId="272"/>
            <ac:spMk id="6" creationId="{421A939D-3BA0-49F7-BC65-124B90D1033E}"/>
          </ac:spMkLst>
        </pc:spChg>
      </pc:sldChg>
      <pc:sldChg chg="addSp delSp modSp add mod">
        <pc:chgData name="Natalie Chabot" userId="9457bb64b901dbb2" providerId="LiveId" clId="{1E32CFA9-5970-4F9C-90BE-6B4DA0A3E5E7}" dt="2025-05-14T18:29:00.745" v="376" actId="1076"/>
        <pc:sldMkLst>
          <pc:docMk/>
          <pc:sldMk cId="3579468775" sldId="280"/>
        </pc:sldMkLst>
        <pc:spChg chg="del">
          <ac:chgData name="Natalie Chabot" userId="9457bb64b901dbb2" providerId="LiveId" clId="{1E32CFA9-5970-4F9C-90BE-6B4DA0A3E5E7}" dt="2025-05-14T18:28:48.177" v="369" actId="478"/>
          <ac:spMkLst>
            <pc:docMk/>
            <pc:sldMk cId="3579468775" sldId="280"/>
            <ac:spMk id="6" creationId="{421A939D-3BA0-49F7-BC65-124B90D1033E}"/>
          </ac:spMkLst>
        </pc:spChg>
        <pc:spChg chg="add mod">
          <ac:chgData name="Natalie Chabot" userId="9457bb64b901dbb2" providerId="LiveId" clId="{1E32CFA9-5970-4F9C-90BE-6B4DA0A3E5E7}" dt="2025-05-14T18:29:00.745" v="376" actId="1076"/>
          <ac:spMkLst>
            <pc:docMk/>
            <pc:sldMk cId="3579468775" sldId="280"/>
            <ac:spMk id="7" creationId="{667FB2AB-AA5A-475B-AC30-B3CB824FA334}"/>
          </ac:spMkLst>
        </pc:spChg>
      </pc:sldChg>
      <pc:sldChg chg="addSp modSp new del mod">
        <pc:chgData name="Natalie Chabot" userId="9457bb64b901dbb2" providerId="LiveId" clId="{1E32CFA9-5970-4F9C-90BE-6B4DA0A3E5E7}" dt="2025-05-14T18:31:05.734" v="443" actId="2696"/>
        <pc:sldMkLst>
          <pc:docMk/>
          <pc:sldMk cId="2561139657" sldId="281"/>
        </pc:sldMkLst>
        <pc:picChg chg="add mod">
          <ac:chgData name="Natalie Chabot" userId="9457bb64b901dbb2" providerId="LiveId" clId="{1E32CFA9-5970-4F9C-90BE-6B4DA0A3E5E7}" dt="2025-05-14T18:30:50.371" v="442" actId="1076"/>
          <ac:picMkLst>
            <pc:docMk/>
            <pc:sldMk cId="2561139657" sldId="281"/>
            <ac:picMk id="2" creationId="{4F36A584-F3F7-4909-A103-2BACE61C857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7822C0-3469-4FBB-A934-3FADD31463B5}" type="datetimeFigureOut">
              <a:rPr lang="en-GB" smtClean="0"/>
              <a:t>14/05/2025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CC958C-1D50-4338-9DFA-9A841BEFB2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977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https://umatracker.github.io/UMATracker-manual-en/_md/quick_ref.html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C958C-1D50-4338-9DFA-9A841BEFB20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5177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Way to filter animals with coloured marker</a:t>
            </a:r>
          </a:p>
          <a:p>
            <a:r>
              <a:rPr lang="en-GB" dirty="0"/>
              <a:t>https://umatracker.github.io/UMATracker-manual-en/_md/quick_ref.html#data-analysis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CC958C-1D50-4338-9DFA-9A841BEFB20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0311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64555-A322-45EA-8474-612C9B1BF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0D6CEC-A7C2-4338-BBBC-1F1F65CAEC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87AFB-CD4C-43CF-86C4-8FF15BF0C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C9373-0199-4BB4-8347-46A1D3A3C9CA}" type="datetimeFigureOut">
              <a:rPr lang="en-GB" smtClean="0"/>
              <a:t>14/05/2025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B7EFD-5A98-42A5-9DF1-5C491FB4E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E722A-3FDC-4AFC-AE2C-E781CF4E7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AC29-AA8F-49B4-BF05-BB1B119F4D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3018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741EF-BCDD-405A-9E21-3D7D97293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510494-FE87-4E77-A1A1-5861CF3F34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020A5-B99A-42F2-9D17-AC2D2F412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C9373-0199-4BB4-8347-46A1D3A3C9CA}" type="datetimeFigureOut">
              <a:rPr lang="en-GB" smtClean="0"/>
              <a:t>14/05/2025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16AFE-13BD-4AA8-9171-9A24AAD4D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AB884-178B-4024-9C5A-387C71543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AC29-AA8F-49B4-BF05-BB1B119F4D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961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3B7950-16B2-48C9-A9CB-F56C5F6DAA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7CFCA9-3351-4172-9957-770AACF110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56F82-FF85-4DC4-A9A0-E3C9F9221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C9373-0199-4BB4-8347-46A1D3A3C9CA}" type="datetimeFigureOut">
              <a:rPr lang="en-GB" smtClean="0"/>
              <a:t>14/05/2025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94056-4433-4658-9543-48278719A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EC29C-ADB6-4BF6-992B-0EB07FAE0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AC29-AA8F-49B4-BF05-BB1B119F4D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6437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FA680-B96F-453E-80EB-53AAB944A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6D797-DA2A-4473-8968-098C9289D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CBC70-AA95-4CE5-9357-C790CB3C3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C9373-0199-4BB4-8347-46A1D3A3C9CA}" type="datetimeFigureOut">
              <a:rPr lang="en-GB" smtClean="0"/>
              <a:t>14/05/2025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87C9D-679D-49E6-BD76-599F145B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F912E-F4FE-4097-9DF7-A348FDA49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AC29-AA8F-49B4-BF05-BB1B119F4D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3864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F4A54-34EC-4365-905F-60CBD28E7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012CE-9A4C-45B6-855B-80FD56135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B682F-0818-45F6-9F70-6863C63F8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C9373-0199-4BB4-8347-46A1D3A3C9CA}" type="datetimeFigureOut">
              <a:rPr lang="en-GB" smtClean="0"/>
              <a:t>14/05/2025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698A8-9CBC-4D77-B9E7-C5ACCDD5A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462D6-5A8F-4444-B78B-CA3B19E88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AC29-AA8F-49B4-BF05-BB1B119F4D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4354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19332-1D41-427A-98AB-11E994803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B364D-41B0-4459-BC71-EE5E9E989F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47A06D-81FD-4AD9-8935-D8EB5F0F1C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877D6F-F030-4B86-9C09-D8C718787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C9373-0199-4BB4-8347-46A1D3A3C9CA}" type="datetimeFigureOut">
              <a:rPr lang="en-GB" smtClean="0"/>
              <a:t>14/05/2025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AD8041-EBAB-4F3F-8FDD-71A4545B1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7571ED-EC5E-479C-BC53-93865AAFD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AC29-AA8F-49B4-BF05-BB1B119F4D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5164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17D82-E761-4DEF-87F6-10D54C575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F1A8A-1D97-457F-B1E6-69A1DB0A1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9D9940-ADF4-4F59-A110-BB3F250081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86E2E2-1FB8-46B5-B8B1-52BBD913B7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AD525F-7B11-48E0-BFB8-1700A27D97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058301-5047-4D5C-858E-3FF5A6A98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C9373-0199-4BB4-8347-46A1D3A3C9CA}" type="datetimeFigureOut">
              <a:rPr lang="en-GB" smtClean="0"/>
              <a:t>14/05/2025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4E5163-AAC7-4ABA-A83F-F4C90E500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FC0065-2BA3-4528-9FED-B0730737F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AC29-AA8F-49B4-BF05-BB1B119F4D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5921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BBC55-EAC9-4512-990C-56DCBAD34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27A44D-15ED-4043-80DA-D5A665089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C9373-0199-4BB4-8347-46A1D3A3C9CA}" type="datetimeFigureOut">
              <a:rPr lang="en-GB" smtClean="0"/>
              <a:t>14/05/2025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82AA23-545E-408D-9380-9AB8576AF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15F55-68D6-4280-B7A5-088E25204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AC29-AA8F-49B4-BF05-BB1B119F4D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7644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EE8EE0-684D-426D-A363-E7EB124B1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C9373-0199-4BB4-8347-46A1D3A3C9CA}" type="datetimeFigureOut">
              <a:rPr lang="en-GB" smtClean="0"/>
              <a:t>14/05/2025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EFAF1F-BFA2-417B-9B5E-0380D13F6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8B1E2-8D69-4143-B2D4-485B80B50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AC29-AA8F-49B4-BF05-BB1B119F4D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1070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F5507-043D-4931-8557-3B3A47A9C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D541B-39B9-4BA2-A0FE-47C6E2126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001299-AC98-4693-B96A-B0972CEA38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AB1BAC-FCEA-4037-B52D-9D5905A8B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C9373-0199-4BB4-8347-46A1D3A3C9CA}" type="datetimeFigureOut">
              <a:rPr lang="en-GB" smtClean="0"/>
              <a:t>14/05/2025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3A14F4-018E-46A5-B527-892E46818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995504-E2F3-42C0-B335-47A41D2E0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AC29-AA8F-49B4-BF05-BB1B119F4D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2209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4FDC5-8690-47CA-B49C-5988206A1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CDA940-2219-4E47-8419-E275B0C629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AE091F-C748-4A86-9D93-90016E0AF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6EFF55-2703-4285-B791-3F3CCE5A2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C9373-0199-4BB4-8347-46A1D3A3C9CA}" type="datetimeFigureOut">
              <a:rPr lang="en-GB" smtClean="0"/>
              <a:t>14/05/2025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DDB2B2-4F9F-4B38-9179-82CDBD41E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E417A-296D-4E4D-8648-F0FC0413D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AC29-AA8F-49B4-BF05-BB1B119F4D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5106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144195-5087-445F-B1F3-F03EF839E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E81DF-8494-412E-BD2F-55DCDB448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DD060-C6F0-4990-85B9-961149332B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C9373-0199-4BB4-8347-46A1D3A3C9CA}" type="datetimeFigureOut">
              <a:rPr lang="en-GB" smtClean="0"/>
              <a:t>14/05/2025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D6AF8-19B5-4747-A477-76B87D0C90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4E0D5-25F8-4AB1-B23A-0E6739769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7AC29-AA8F-49B4-BF05-BB1B119F4D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4002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few bugs&#10;&#10;Description automatically generated">
            <a:extLst>
              <a:ext uri="{FF2B5EF4-FFF2-40B4-BE49-F238E27FC236}">
                <a16:creationId xmlns:a16="http://schemas.microsoft.com/office/drawing/2014/main" id="{0660C808-3776-4366-8078-A6FFABFBBE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4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390B67-95F8-4455-96E3-B94C81B50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Different tracking software available and my experience with them</a:t>
            </a:r>
          </a:p>
        </p:txBody>
      </p:sp>
    </p:spTree>
    <p:extLst>
      <p:ext uri="{BB962C8B-B14F-4D97-AF65-F5344CB8AC3E}">
        <p14:creationId xmlns:p14="http://schemas.microsoft.com/office/powerpoint/2010/main" val="2584372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25EB2F-B561-40E7-8EEA-D936ACC31A2C}"/>
              </a:ext>
            </a:extLst>
          </p:cNvPr>
          <p:cNvSpPr txBox="1"/>
          <p:nvPr/>
        </p:nvSpPr>
        <p:spPr>
          <a:xfrm>
            <a:off x="369044" y="1745292"/>
            <a:ext cx="827619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Emailed HPC staff - in contact with Andrew </a:t>
            </a:r>
            <a:r>
              <a:rPr lang="en-GB" sz="2400" dirty="0" err="1"/>
              <a:t>Baughan</a:t>
            </a:r>
            <a:r>
              <a:rPr lang="en-GB" sz="2400" dirty="0"/>
              <a:t>, UEA.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Learnt how to put my data on the HPC.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Gained required access to GPU resources.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Met with Jacob Newman to compare </a:t>
            </a:r>
            <a:r>
              <a:rPr lang="en-GB" sz="2400" dirty="0" err="1"/>
              <a:t>UMATracker</a:t>
            </a:r>
            <a:r>
              <a:rPr lang="en-GB" sz="2400" dirty="0"/>
              <a:t> method with idtracker.ai.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00EAEA-C000-48A0-98A8-AAC6AC04C440}"/>
              </a:ext>
            </a:extLst>
          </p:cNvPr>
          <p:cNvSpPr txBox="1"/>
          <p:nvPr/>
        </p:nvSpPr>
        <p:spPr>
          <a:xfrm>
            <a:off x="587708" y="1052687"/>
            <a:ext cx="60947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u="sng" dirty="0"/>
              <a:t>Note difficult to run on the HPC: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A3662-C7BE-42FE-856B-9B746CD8FD34}"/>
              </a:ext>
            </a:extLst>
          </p:cNvPr>
          <p:cNvSpPr txBox="1"/>
          <p:nvPr/>
        </p:nvSpPr>
        <p:spPr>
          <a:xfrm>
            <a:off x="587708" y="4253086"/>
            <a:ext cx="60947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/>
              <a:t>Works well on sufficient laptop</a:t>
            </a:r>
          </a:p>
        </p:txBody>
      </p:sp>
    </p:spTree>
    <p:extLst>
      <p:ext uri="{BB962C8B-B14F-4D97-AF65-F5344CB8AC3E}">
        <p14:creationId xmlns:p14="http://schemas.microsoft.com/office/powerpoint/2010/main" val="3734588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CA9C9B7-07FF-4698-8FA6-2AD7659AE1DC}"/>
              </a:ext>
            </a:extLst>
          </p:cNvPr>
          <p:cNvSpPr txBox="1">
            <a:spLocks/>
          </p:cNvSpPr>
          <p:nvPr/>
        </p:nvSpPr>
        <p:spPr>
          <a:xfrm>
            <a:off x="3521122" y="365125"/>
            <a:ext cx="783267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My setup and progress:</a:t>
            </a:r>
          </a:p>
        </p:txBody>
      </p:sp>
      <p:pic>
        <p:nvPicPr>
          <p:cNvPr id="5" name="Picture 4" descr="A camera on a table&#10;&#10;Description automatically generated">
            <a:extLst>
              <a:ext uri="{FF2B5EF4-FFF2-40B4-BE49-F238E27FC236}">
                <a16:creationId xmlns:a16="http://schemas.microsoft.com/office/drawing/2014/main" id="{EFB2C9A8-C1DB-46F6-ACEB-2F56B0BF9B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45" b="14777"/>
          <a:stretch/>
        </p:blipFill>
        <p:spPr>
          <a:xfrm>
            <a:off x="522790" y="2322825"/>
            <a:ext cx="5142325" cy="3900678"/>
          </a:xfrm>
          <a:prstGeom prst="rect">
            <a:avLst/>
          </a:prstGeom>
        </p:spPr>
      </p:pic>
      <p:pic>
        <p:nvPicPr>
          <p:cNvPr id="6" name="Picture 5" descr="A camera and a plastic tube&#10;&#10;Description automatically generated with medium confidence">
            <a:extLst>
              <a:ext uri="{FF2B5EF4-FFF2-40B4-BE49-F238E27FC236}">
                <a16:creationId xmlns:a16="http://schemas.microsoft.com/office/drawing/2014/main" id="{A3774BAF-55EB-4702-A6A5-C3840DAE29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2" r="10396"/>
          <a:stretch/>
        </p:blipFill>
        <p:spPr>
          <a:xfrm rot="5400000">
            <a:off x="5864523" y="1252926"/>
            <a:ext cx="53363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25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flies on a net&#10;&#10;Description automatically generated">
            <a:extLst>
              <a:ext uri="{FF2B5EF4-FFF2-40B4-BE49-F238E27FC236}">
                <a16:creationId xmlns:a16="http://schemas.microsoft.com/office/drawing/2014/main" id="{2390F150-F599-406C-98C5-862F6B70F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4" y="0"/>
            <a:ext cx="3122143" cy="326072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CA9C9B7-07FF-4698-8FA6-2AD7659AE1DC}"/>
              </a:ext>
            </a:extLst>
          </p:cNvPr>
          <p:cNvSpPr txBox="1">
            <a:spLocks/>
          </p:cNvSpPr>
          <p:nvPr/>
        </p:nvSpPr>
        <p:spPr>
          <a:xfrm>
            <a:off x="3521122" y="365125"/>
            <a:ext cx="783267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/>
              <a:t>My setup and progress: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F8AF1B-B71A-4522-ACFB-906751005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434" y="1178914"/>
            <a:ext cx="7826366" cy="5102613"/>
          </a:xfrm>
          <a:prstGeom prst="rect">
            <a:avLst/>
          </a:prstGeom>
        </p:spPr>
      </p:pic>
      <p:pic>
        <p:nvPicPr>
          <p:cNvPr id="5" name="Picture 4" descr="A close-up of a few bugs&#10;&#10;Description automatically generated">
            <a:extLst>
              <a:ext uri="{FF2B5EF4-FFF2-40B4-BE49-F238E27FC236}">
                <a16:creationId xmlns:a16="http://schemas.microsoft.com/office/drawing/2014/main" id="{BB82A01D-5840-4384-9975-6B7C1F5D97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4" y="3730220"/>
            <a:ext cx="3122143" cy="179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519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F2FADE-95BE-4857-84E6-B81D51A636DB}"/>
              </a:ext>
            </a:extLst>
          </p:cNvPr>
          <p:cNvSpPr txBox="1"/>
          <p:nvPr/>
        </p:nvSpPr>
        <p:spPr>
          <a:xfrm>
            <a:off x="528351" y="313679"/>
            <a:ext cx="6222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b="1" u="sng" dirty="0"/>
              <a:t>DVT Pipeline Method </a:t>
            </a:r>
          </a:p>
          <a:p>
            <a:r>
              <a:rPr lang="en-GB" sz="2200" b="1" u="sng" dirty="0"/>
              <a:t>step 1: Video prep (background  removal)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A93F2D-CE69-4A22-90CB-9528B42C0E64}"/>
              </a:ext>
            </a:extLst>
          </p:cNvPr>
          <p:cNvSpPr txBox="1"/>
          <p:nvPr/>
        </p:nvSpPr>
        <p:spPr>
          <a:xfrm>
            <a:off x="2201577" y="1059641"/>
            <a:ext cx="397139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Software used in DVT analysis </a:t>
            </a:r>
          </a:p>
          <a:p>
            <a:r>
              <a:rPr lang="en-GB" dirty="0"/>
              <a:t>• GIMP- Image Manipulation Program </a:t>
            </a:r>
          </a:p>
          <a:p>
            <a:r>
              <a:rPr lang="en-GB" dirty="0"/>
              <a:t>• </a:t>
            </a:r>
            <a:r>
              <a:rPr lang="en-GB" dirty="0" err="1"/>
              <a:t>PotPlayer</a:t>
            </a:r>
            <a:r>
              <a:rPr lang="en-GB" dirty="0"/>
              <a:t> x64 210318 </a:t>
            </a:r>
          </a:p>
          <a:p>
            <a:r>
              <a:rPr lang="en-GB" dirty="0"/>
              <a:t>• </a:t>
            </a:r>
            <a:r>
              <a:rPr lang="en-GB" dirty="0" err="1"/>
              <a:t>UMATracker</a:t>
            </a:r>
            <a:r>
              <a:rPr lang="en-GB" dirty="0"/>
              <a:t> x64 Release 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5C6E97-2C00-4AEF-90D6-9E63038D9CF8}"/>
              </a:ext>
            </a:extLst>
          </p:cNvPr>
          <p:cNvSpPr txBox="1"/>
          <p:nvPr/>
        </p:nvSpPr>
        <p:spPr>
          <a:xfrm>
            <a:off x="7613583" y="2999016"/>
            <a:ext cx="4369869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/>
              <a:t>Pros: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Easy steps to remove background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No ghost flies.</a:t>
            </a:r>
          </a:p>
          <a:p>
            <a:endParaRPr lang="en-GB" sz="2000" dirty="0"/>
          </a:p>
          <a:p>
            <a:r>
              <a:rPr lang="en-GB" sz="2000" b="1" dirty="0"/>
              <a:t>Cons: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Required mp4 conversion;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highlight>
                  <a:srgbClr val="FFFF00"/>
                </a:highlight>
              </a:rPr>
              <a:t>Very Slow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Wrong aspect ratio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Dark video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Need to alter contrast! – changed background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739265-5E7B-44C6-B48F-75C76E761E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99"/>
          <a:stretch/>
        </p:blipFill>
        <p:spPr>
          <a:xfrm>
            <a:off x="1941134" y="2259970"/>
            <a:ext cx="4492285" cy="33584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81155A-A804-41A9-B7B1-8085C17B51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50" t="7273" r="30227" b="30909"/>
          <a:stretch/>
        </p:blipFill>
        <p:spPr>
          <a:xfrm>
            <a:off x="7619247" y="143475"/>
            <a:ext cx="4044402" cy="2756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04F1A0-2402-46BC-9125-3294DC281943}"/>
              </a:ext>
            </a:extLst>
          </p:cNvPr>
          <p:cNvSpPr txBox="1"/>
          <p:nvPr/>
        </p:nvSpPr>
        <p:spPr>
          <a:xfrm>
            <a:off x="266604" y="5731338"/>
            <a:ext cx="75493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0" i="0" dirty="0">
                <a:solidFill>
                  <a:srgbClr val="222222"/>
                </a:solidFill>
                <a:effectLst/>
                <a:latin typeface="Merriweather Sans" pitchFamily="2" charset="0"/>
              </a:rPr>
              <a:t>Mi, K., Li, Y., Yang, Y. </a:t>
            </a:r>
            <a:r>
              <a:rPr lang="en-GB" sz="1200" b="0" i="1" dirty="0">
                <a:solidFill>
                  <a:srgbClr val="222222"/>
                </a:solidFill>
                <a:effectLst/>
                <a:latin typeface="Merriweather Sans" pitchFamily="2" charset="0"/>
              </a:rPr>
              <a:t>et al.</a:t>
            </a:r>
            <a:r>
              <a:rPr lang="en-GB" sz="1200" b="0" i="0" dirty="0">
                <a:solidFill>
                  <a:srgbClr val="222222"/>
                </a:solidFill>
                <a:effectLst/>
                <a:latin typeface="Merriweather Sans" pitchFamily="2" charset="0"/>
              </a:rPr>
              <a:t> DVT: a high-throughput analysis pipeline for locomotion and social </a:t>
            </a:r>
            <a:r>
              <a:rPr lang="en-GB" sz="1200" b="0" i="0" dirty="0" err="1">
                <a:solidFill>
                  <a:srgbClr val="222222"/>
                </a:solidFill>
                <a:effectLst/>
                <a:latin typeface="Merriweather Sans" pitchFamily="2" charset="0"/>
              </a:rPr>
              <a:t>behavior</a:t>
            </a:r>
            <a:r>
              <a:rPr lang="en-GB" sz="1200" b="0" i="0" dirty="0">
                <a:solidFill>
                  <a:srgbClr val="222222"/>
                </a:solidFill>
                <a:effectLst/>
                <a:latin typeface="Merriweather Sans" pitchFamily="2" charset="0"/>
              </a:rPr>
              <a:t> in adult </a:t>
            </a:r>
            <a:r>
              <a:rPr lang="en-GB" sz="1200" b="0" i="1" dirty="0">
                <a:solidFill>
                  <a:srgbClr val="222222"/>
                </a:solidFill>
                <a:effectLst/>
                <a:latin typeface="Merriweather Sans" pitchFamily="2" charset="0"/>
              </a:rPr>
              <a:t>Drosophila melanogaster</a:t>
            </a:r>
            <a:r>
              <a:rPr lang="en-GB" sz="1200" b="0" i="0" dirty="0">
                <a:solidFill>
                  <a:srgbClr val="222222"/>
                </a:solidFill>
                <a:effectLst/>
                <a:latin typeface="Merriweather Sans" pitchFamily="2" charset="0"/>
              </a:rPr>
              <a:t>. </a:t>
            </a:r>
            <a:r>
              <a:rPr lang="en-GB" sz="1200" b="0" i="1" dirty="0">
                <a:solidFill>
                  <a:srgbClr val="222222"/>
                </a:solidFill>
                <a:effectLst/>
                <a:latin typeface="Merriweather Sans" pitchFamily="2" charset="0"/>
              </a:rPr>
              <a:t>Cell </a:t>
            </a:r>
            <a:r>
              <a:rPr lang="en-GB" sz="1200" b="0" i="1" dirty="0" err="1">
                <a:solidFill>
                  <a:srgbClr val="222222"/>
                </a:solidFill>
                <a:effectLst/>
                <a:latin typeface="Merriweather Sans" pitchFamily="2" charset="0"/>
              </a:rPr>
              <a:t>Biosci</a:t>
            </a:r>
            <a:r>
              <a:rPr lang="en-GB" sz="1200" b="0" i="0" dirty="0">
                <a:solidFill>
                  <a:srgbClr val="222222"/>
                </a:solidFill>
                <a:effectLst/>
                <a:latin typeface="Merriweather Sans" pitchFamily="2" charset="0"/>
              </a:rPr>
              <a:t> </a:t>
            </a:r>
            <a:r>
              <a:rPr lang="en-GB" sz="1200" b="1" i="0" dirty="0">
                <a:solidFill>
                  <a:srgbClr val="222222"/>
                </a:solidFill>
                <a:effectLst/>
                <a:latin typeface="Merriweather Sans" pitchFamily="2" charset="0"/>
              </a:rPr>
              <a:t>13</a:t>
            </a:r>
            <a:r>
              <a:rPr lang="en-GB" sz="1200" b="0" i="0" dirty="0">
                <a:solidFill>
                  <a:srgbClr val="222222"/>
                </a:solidFill>
                <a:effectLst/>
                <a:latin typeface="Merriweather Sans" pitchFamily="2" charset="0"/>
              </a:rPr>
              <a:t>, 187 (2023). https://doi.org/10.1186/s13578-023-01125-0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660349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6C5161-F7FD-4811-8304-05CB796769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50" t="7273" r="30227" b="30909"/>
          <a:stretch/>
        </p:blipFill>
        <p:spPr>
          <a:xfrm>
            <a:off x="0" y="0"/>
            <a:ext cx="6220691" cy="42394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64F1C4-DAED-4F11-AB2D-E3EBF808E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691" y="41925"/>
            <a:ext cx="5989108" cy="52089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C448D0-73F1-46A5-99CD-3850C358A25C}"/>
              </a:ext>
            </a:extLst>
          </p:cNvPr>
          <p:cNvSpPr txBox="1"/>
          <p:nvPr/>
        </p:nvSpPr>
        <p:spPr>
          <a:xfrm>
            <a:off x="443345" y="4655127"/>
            <a:ext cx="49045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/>
              <a:t>Low contrast is an issue</a:t>
            </a:r>
          </a:p>
        </p:txBody>
      </p:sp>
    </p:spTree>
    <p:extLst>
      <p:ext uri="{BB962C8B-B14F-4D97-AF65-F5344CB8AC3E}">
        <p14:creationId xmlns:p14="http://schemas.microsoft.com/office/powerpoint/2010/main" val="2369029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DAA85D-6DD8-40E5-BDCC-BF7577295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6982"/>
            <a:ext cx="8616803" cy="42410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AE6F37-07B8-4C59-918D-784C5770D838}"/>
              </a:ext>
            </a:extLst>
          </p:cNvPr>
          <p:cNvSpPr txBox="1"/>
          <p:nvPr/>
        </p:nvSpPr>
        <p:spPr>
          <a:xfrm>
            <a:off x="572496" y="3937761"/>
            <a:ext cx="834043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22222"/>
                </a:solidFill>
                <a:latin typeface="Merriweather" panose="00000500000000000000" pitchFamily="2" charset="0"/>
              </a:rPr>
              <a:t>D</a:t>
            </a:r>
            <a:r>
              <a:rPr lang="en-GB" b="0" i="0" dirty="0">
                <a:solidFill>
                  <a:srgbClr val="222222"/>
                </a:solidFill>
                <a:effectLst/>
                <a:latin typeface="Merriweather" panose="00000500000000000000" pitchFamily="2" charset="0"/>
              </a:rPr>
              <a:t>ata suggests: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22222"/>
                </a:solidFill>
                <a:effectLst/>
                <a:latin typeface="Merriweather" panose="00000500000000000000" pitchFamily="2" charset="0"/>
              </a:rPr>
              <a:t>compared with flies in 3 mm-height chambers, the social networks of flies in 2 mm-height chambers tended to be smaller and less connected, with fewer number of nodes.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22222"/>
                </a:solidFill>
                <a:latin typeface="Merriweather" panose="00000500000000000000" pitchFamily="2" charset="0"/>
              </a:rPr>
              <a:t>In 2mm chamber, there is a greater restriction in movement for larger female flies.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9241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680444-CDC1-4A79-8D23-26FF53F58D53}"/>
              </a:ext>
            </a:extLst>
          </p:cNvPr>
          <p:cNvSpPr txBox="1"/>
          <p:nvPr/>
        </p:nvSpPr>
        <p:spPr>
          <a:xfrm>
            <a:off x="683046" y="396607"/>
            <a:ext cx="11292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err="1"/>
              <a:t>Ctrax</a:t>
            </a:r>
            <a:r>
              <a:rPr lang="en-GB" sz="3200" b="1" dirty="0"/>
              <a:t> or </a:t>
            </a:r>
            <a:r>
              <a:rPr lang="en-GB" sz="3200" b="1" dirty="0" err="1"/>
              <a:t>UMATracker</a:t>
            </a:r>
            <a:r>
              <a:rPr lang="en-GB" sz="3200" b="1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A8ED2E-EA72-4C00-8220-1262422FA0DE}"/>
              </a:ext>
            </a:extLst>
          </p:cNvPr>
          <p:cNvSpPr txBox="1"/>
          <p:nvPr/>
        </p:nvSpPr>
        <p:spPr>
          <a:xfrm>
            <a:off x="338769" y="5653485"/>
            <a:ext cx="6097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If the trace is generated by other software, make sure the trace file has the same data definition as </a:t>
            </a:r>
            <a:r>
              <a:rPr lang="en-GB" dirty="0" err="1"/>
              <a:t>UMATracker</a:t>
            </a:r>
            <a:r>
              <a:rPr lang="en-GB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5AC395-9673-4287-AC9A-6FE79B336DA4}"/>
              </a:ext>
            </a:extLst>
          </p:cNvPr>
          <p:cNvSpPr txBox="1"/>
          <p:nvPr/>
        </p:nvSpPr>
        <p:spPr>
          <a:xfrm>
            <a:off x="683046" y="1465243"/>
            <a:ext cx="111270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Number of publications – </a:t>
            </a:r>
            <a:r>
              <a:rPr lang="en-GB" dirty="0" err="1"/>
              <a:t>pubmed</a:t>
            </a:r>
            <a:r>
              <a:rPr lang="en-GB" dirty="0"/>
              <a:t> 7  vs 2; GS 429 vs 41 with “Drosophila” 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Amount of resources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Programmes required and size -  </a:t>
            </a:r>
            <a:r>
              <a:rPr lang="en-GB" dirty="0" err="1"/>
              <a:t>matlab</a:t>
            </a:r>
            <a:r>
              <a:rPr lang="en-GB" dirty="0"/>
              <a:t> vs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Fly specific vs general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Video footage requirements FMF vs mp4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2FC551-87B5-405C-90E5-61BCABB07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962" y="264413"/>
            <a:ext cx="3511730" cy="9588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AE98F4-D0F0-421F-8F64-64755659B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618" y="139323"/>
            <a:ext cx="2502029" cy="939848"/>
          </a:xfrm>
          <a:prstGeom prst="rect">
            <a:avLst/>
          </a:prstGeom>
        </p:spPr>
      </p:pic>
      <p:pic>
        <p:nvPicPr>
          <p:cNvPr id="8" name="Picture 7" descr="Fig. 2">
            <a:extLst>
              <a:ext uri="{FF2B5EF4-FFF2-40B4-BE49-F238E27FC236}">
                <a16:creationId xmlns:a16="http://schemas.microsoft.com/office/drawing/2014/main" id="{87BB3A42-B268-4F41-BF02-5B91360FEC98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31" b="49901"/>
          <a:stretch/>
        </p:blipFill>
        <p:spPr bwMode="auto">
          <a:xfrm>
            <a:off x="7929426" y="2397293"/>
            <a:ext cx="4129609" cy="310999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393E37-8EDF-440B-BAC0-0E458FFAA479}"/>
              </a:ext>
            </a:extLst>
          </p:cNvPr>
          <p:cNvSpPr txBox="1"/>
          <p:nvPr/>
        </p:nvSpPr>
        <p:spPr>
          <a:xfrm>
            <a:off x="7796463" y="5507286"/>
            <a:ext cx="439553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dirty="0">
                <a:solidFill>
                  <a:srgbClr val="222222"/>
                </a:solidFill>
                <a:effectLst/>
                <a:latin typeface="Merriweather Sans" pitchFamily="2" charset="0"/>
              </a:rPr>
              <a:t>Mi, K., Li, Y., Yang, Y. </a:t>
            </a:r>
            <a:r>
              <a:rPr lang="en-GB" sz="1400" b="0" i="1" dirty="0">
                <a:solidFill>
                  <a:srgbClr val="222222"/>
                </a:solidFill>
                <a:effectLst/>
                <a:latin typeface="Merriweather Sans" pitchFamily="2" charset="0"/>
              </a:rPr>
              <a:t>et al.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Merriweather Sans" pitchFamily="2" charset="0"/>
              </a:rPr>
              <a:t> DVT: a high-throughput analysis pipeline for locomotion and social </a:t>
            </a:r>
            <a:r>
              <a:rPr lang="en-GB" sz="1400" b="0" i="0" dirty="0" err="1">
                <a:solidFill>
                  <a:srgbClr val="222222"/>
                </a:solidFill>
                <a:effectLst/>
                <a:latin typeface="Merriweather Sans" pitchFamily="2" charset="0"/>
              </a:rPr>
              <a:t>behavior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Merriweather Sans" pitchFamily="2" charset="0"/>
              </a:rPr>
              <a:t> in adult </a:t>
            </a:r>
            <a:r>
              <a:rPr lang="en-GB" sz="1400" b="0" i="1" dirty="0">
                <a:solidFill>
                  <a:srgbClr val="222222"/>
                </a:solidFill>
                <a:effectLst/>
                <a:latin typeface="Merriweather Sans" pitchFamily="2" charset="0"/>
              </a:rPr>
              <a:t>Drosophila melanogaster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Merriweather Sans" pitchFamily="2" charset="0"/>
              </a:rPr>
              <a:t>. </a:t>
            </a:r>
            <a:r>
              <a:rPr lang="en-GB" sz="1400" b="0" i="1" dirty="0">
                <a:solidFill>
                  <a:srgbClr val="222222"/>
                </a:solidFill>
                <a:effectLst/>
                <a:latin typeface="Merriweather Sans" pitchFamily="2" charset="0"/>
              </a:rPr>
              <a:t>Cell </a:t>
            </a:r>
            <a:r>
              <a:rPr lang="en-GB" sz="1400" b="0" i="1" dirty="0" err="1">
                <a:solidFill>
                  <a:srgbClr val="222222"/>
                </a:solidFill>
                <a:effectLst/>
                <a:latin typeface="Merriweather Sans" pitchFamily="2" charset="0"/>
              </a:rPr>
              <a:t>Biosci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Merriweather Sans" pitchFamily="2" charset="0"/>
              </a:rPr>
              <a:t> </a:t>
            </a:r>
            <a:r>
              <a:rPr lang="en-GB" sz="1400" b="1" i="0" dirty="0">
                <a:solidFill>
                  <a:srgbClr val="222222"/>
                </a:solidFill>
                <a:effectLst/>
                <a:latin typeface="Merriweather Sans" pitchFamily="2" charset="0"/>
              </a:rPr>
              <a:t>13</a:t>
            </a:r>
            <a:r>
              <a:rPr lang="en-GB" sz="1400" b="0" i="0" dirty="0">
                <a:solidFill>
                  <a:srgbClr val="222222"/>
                </a:solidFill>
                <a:effectLst/>
                <a:latin typeface="Merriweather Sans" pitchFamily="2" charset="0"/>
              </a:rPr>
              <a:t>, 187 (2023). https://doi.org/10.1186/s13578-023-01125-0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99042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xt">
            <a:extLst>
              <a:ext uri="{FF2B5EF4-FFF2-40B4-BE49-F238E27FC236}">
                <a16:creationId xmlns:a16="http://schemas.microsoft.com/office/drawing/2014/main" id="{FFCB120B-5F2E-4188-95A4-A6E2E3C5F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339" y="0"/>
            <a:ext cx="68913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5AE9B7-BB30-41AB-B367-CACC2FBBCC3A}"/>
              </a:ext>
            </a:extLst>
          </p:cNvPr>
          <p:cNvSpPr txBox="1"/>
          <p:nvPr/>
        </p:nvSpPr>
        <p:spPr>
          <a:xfrm>
            <a:off x="170481" y="396607"/>
            <a:ext cx="43078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u="sng" dirty="0"/>
              <a:t>Option 1: </a:t>
            </a:r>
            <a:r>
              <a:rPr lang="en-GB" sz="3200" b="1" u="sng" dirty="0" err="1"/>
              <a:t>UMATracker</a:t>
            </a:r>
            <a:endParaRPr lang="en-GB" sz="3200" b="1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8AAE9C-DAB3-4057-8B4A-A271EBCC0DCF}"/>
              </a:ext>
            </a:extLst>
          </p:cNvPr>
          <p:cNvSpPr txBox="1"/>
          <p:nvPr/>
        </p:nvSpPr>
        <p:spPr>
          <a:xfrm>
            <a:off x="85381" y="2674200"/>
            <a:ext cx="41671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GB" b="1" i="0" dirty="0" err="1">
                <a:effectLst/>
              </a:rPr>
              <a:t>UMATracker-FilterGenerator</a:t>
            </a:r>
            <a:r>
              <a:rPr lang="en-GB" b="0" i="0" dirty="0">
                <a:effectLst/>
              </a:rPr>
              <a:t>: Create a filter for the video pre-processing.</a:t>
            </a:r>
          </a:p>
          <a:p>
            <a:pPr algn="l">
              <a:buFont typeface="+mj-lt"/>
              <a:buAutoNum type="arabicPeriod"/>
            </a:pPr>
            <a:r>
              <a:rPr lang="en-GB" b="1" i="0" dirty="0" err="1">
                <a:effectLst/>
              </a:rPr>
              <a:t>UMATracker</a:t>
            </a:r>
            <a:r>
              <a:rPr lang="en-GB" b="1" i="0" dirty="0">
                <a:effectLst/>
              </a:rPr>
              <a:t>-Tracking</a:t>
            </a:r>
            <a:r>
              <a:rPr lang="en-GB" b="0" i="0" dirty="0">
                <a:effectLst/>
              </a:rPr>
              <a:t>: Perform individual tracking using a filter that you created in the </a:t>
            </a:r>
            <a:r>
              <a:rPr lang="en-GB" b="1" i="0" dirty="0" err="1">
                <a:effectLst/>
              </a:rPr>
              <a:t>UMATracker-FilterGenerator</a:t>
            </a:r>
            <a:r>
              <a:rPr lang="en-GB" b="0" i="0" dirty="0"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GB" b="1" i="0" dirty="0" err="1">
                <a:effectLst/>
              </a:rPr>
              <a:t>UMATracker-TrackingCorrector</a:t>
            </a:r>
            <a:r>
              <a:rPr lang="en-GB" b="0" i="0" dirty="0">
                <a:effectLst/>
              </a:rPr>
              <a:t> Correct the individual tracking results obtained with </a:t>
            </a:r>
            <a:r>
              <a:rPr lang="en-GB" b="1" i="0" dirty="0" err="1">
                <a:effectLst/>
              </a:rPr>
              <a:t>UMATracker</a:t>
            </a:r>
            <a:r>
              <a:rPr lang="en-GB" b="1" i="0" dirty="0">
                <a:effectLst/>
              </a:rPr>
              <a:t>-Tracking</a:t>
            </a:r>
            <a:r>
              <a:rPr lang="en-GB" b="0" i="0" dirty="0"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GB" b="1" i="0" dirty="0">
                <a:effectLst/>
              </a:rPr>
              <a:t>UMATracker-Area51</a:t>
            </a:r>
            <a:r>
              <a:rPr lang="en-GB" b="0" i="0" dirty="0">
                <a:effectLst/>
              </a:rPr>
              <a:t> Analyse the tracking result.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F57AB4-9F78-4312-AB7E-3683D51C8397}"/>
              </a:ext>
            </a:extLst>
          </p:cNvPr>
          <p:cNvSpPr txBox="1"/>
          <p:nvPr/>
        </p:nvSpPr>
        <p:spPr>
          <a:xfrm>
            <a:off x="269914" y="1936355"/>
            <a:ext cx="3646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u="sng" dirty="0"/>
              <a:t>4 step process: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A8ED3D-7A1B-456C-B9AF-4396AD35C575}"/>
              </a:ext>
            </a:extLst>
          </p:cNvPr>
          <p:cNvSpPr txBox="1"/>
          <p:nvPr/>
        </p:nvSpPr>
        <p:spPr>
          <a:xfrm>
            <a:off x="-29493" y="6211669"/>
            <a:ext cx="47779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https://umatracker.github.io/UMATracker-manual-en/_md/quick_ref.html</a:t>
            </a:r>
          </a:p>
        </p:txBody>
      </p:sp>
    </p:spTree>
    <p:extLst>
      <p:ext uri="{BB962C8B-B14F-4D97-AF65-F5344CB8AC3E}">
        <p14:creationId xmlns:p14="http://schemas.microsoft.com/office/powerpoint/2010/main" val="4214933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xt">
            <a:extLst>
              <a:ext uri="{FF2B5EF4-FFF2-40B4-BE49-F238E27FC236}">
                <a16:creationId xmlns:a16="http://schemas.microsoft.com/office/drawing/2014/main" id="{7DB51850-CB0C-43CC-83C7-70A4EF454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808" y="3429000"/>
            <a:ext cx="7202192" cy="345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xt">
            <a:extLst>
              <a:ext uri="{FF2B5EF4-FFF2-40B4-BE49-F238E27FC236}">
                <a16:creationId xmlns:a16="http://schemas.microsoft.com/office/drawing/2014/main" id="{1AC803B5-2C20-4748-8143-75BF90ED92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07"/>
          <a:stretch/>
        </p:blipFill>
        <p:spPr bwMode="auto">
          <a:xfrm>
            <a:off x="-174135" y="-110170"/>
            <a:ext cx="6270135" cy="454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C190B6-DF82-4B82-AEDB-1313C469FFCD}"/>
              </a:ext>
            </a:extLst>
          </p:cNvPr>
          <p:cNvSpPr txBox="1"/>
          <p:nvPr/>
        </p:nvSpPr>
        <p:spPr>
          <a:xfrm>
            <a:off x="5761822" y="5665242"/>
            <a:ext cx="223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ighlight>
                  <a:srgbClr val="FFFF00"/>
                </a:highlight>
              </a:rPr>
              <a:t>Way to filter animals with coloured marker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E8260F-68C3-4627-85EE-4BB4D99C46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607" y="4120309"/>
            <a:ext cx="2753074" cy="25484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7390B7-B928-47E6-9AFC-18610FA818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0034" y="-55408"/>
            <a:ext cx="4265161" cy="22202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FFEA63-1AE3-4E3B-98E9-78D106FF3564}"/>
              </a:ext>
            </a:extLst>
          </p:cNvPr>
          <p:cNvSpPr txBox="1"/>
          <p:nvPr/>
        </p:nvSpPr>
        <p:spPr>
          <a:xfrm>
            <a:off x="6880034" y="2150575"/>
            <a:ext cx="61859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(above)</a:t>
            </a:r>
          </a:p>
          <a:p>
            <a:r>
              <a:rPr lang="en-GB" b="0" i="0" dirty="0">
                <a:solidFill>
                  <a:srgbClr val="404040"/>
                </a:solidFill>
                <a:effectLst/>
                <a:latin typeface="Lato" panose="020F0502020204030203" pitchFamily="34" charset="0"/>
              </a:rPr>
              <a:t> based on the distance between each individual.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0951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3E12537-E96D-4AE6-AEC7-7BC2BD5CF811}"/>
              </a:ext>
            </a:extLst>
          </p:cNvPr>
          <p:cNvSpPr txBox="1"/>
          <p:nvPr/>
        </p:nvSpPr>
        <p:spPr>
          <a:xfrm>
            <a:off x="732974" y="1498861"/>
            <a:ext cx="673306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/>
              <a:t>Pros: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Simple steps to process video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Lighter video with more contrast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Easy install</a:t>
            </a:r>
          </a:p>
          <a:p>
            <a:endParaRPr lang="en-GB" sz="2000" dirty="0"/>
          </a:p>
          <a:p>
            <a:r>
              <a:rPr lang="en-GB" sz="2000" b="1" dirty="0"/>
              <a:t>Cons: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Ghost flies more common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Background removal process struggled with mesh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Not for all aspect ratios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Struggled to correctly identify flies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b="1" dirty="0"/>
              <a:t>Not dynamic</a:t>
            </a:r>
          </a:p>
          <a:p>
            <a:endParaRPr lang="en-GB" sz="2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21A939D-3BA0-49F7-BC65-124B90D1033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u="sng" dirty="0">
                <a:latin typeface="+mn-lt"/>
              </a:rPr>
              <a:t>Option 2: </a:t>
            </a:r>
            <a:r>
              <a:rPr lang="en-GB" sz="3200" b="1" u="sng" dirty="0" err="1">
                <a:latin typeface="+mn-lt"/>
              </a:rPr>
              <a:t>Ctrax</a:t>
            </a:r>
            <a:endParaRPr lang="en-GB" sz="3200" b="1" u="sng" dirty="0">
              <a:latin typeface="+mn-lt"/>
            </a:endParaRPr>
          </a:p>
        </p:txBody>
      </p:sp>
      <p:pic>
        <p:nvPicPr>
          <p:cNvPr id="7" name="Picture 6" descr="A group of flies on a net&#10;&#10;Description automatically generated">
            <a:extLst>
              <a:ext uri="{FF2B5EF4-FFF2-40B4-BE49-F238E27FC236}">
                <a16:creationId xmlns:a16="http://schemas.microsoft.com/office/drawing/2014/main" id="{51304D71-7E08-4DC0-BB66-ABFDE6FE0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857" y="168277"/>
            <a:ext cx="3122143" cy="326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545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B6A1B1-480E-4CDF-80FD-07840B66A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4271" y="4284582"/>
            <a:ext cx="3562533" cy="25591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32E181-704F-4F95-8184-AB708CAA6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976" y="7495"/>
            <a:ext cx="3775441" cy="29827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E12537-E96D-4AE6-AEC7-7BC2BD5CF811}"/>
              </a:ext>
            </a:extLst>
          </p:cNvPr>
          <p:cNvSpPr txBox="1"/>
          <p:nvPr/>
        </p:nvSpPr>
        <p:spPr>
          <a:xfrm>
            <a:off x="732974" y="1498861"/>
            <a:ext cx="673306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/>
              <a:t>Pros: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Simple steps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No ghost flies.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Lighter video with more contrast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Faster background removal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Works for all aspect ratios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Immediately able to access tracking steps – required adjustment of parameters to best identify correct number of blobs.</a:t>
            </a:r>
          </a:p>
          <a:p>
            <a:endParaRPr lang="en-GB" sz="2000" dirty="0"/>
          </a:p>
          <a:p>
            <a:r>
              <a:rPr lang="en-GB" sz="2000" b="1" dirty="0"/>
              <a:t>Cons: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Resource consuming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Currently difficult to run on the HPC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Better with GPU; can use CPU.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Running with identities takes ~4 Hrs / 7 min video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7FB2AB-AA5A-475B-AC30-B3CB824FA334}"/>
              </a:ext>
            </a:extLst>
          </p:cNvPr>
          <p:cNvSpPr txBox="1"/>
          <p:nvPr/>
        </p:nvSpPr>
        <p:spPr>
          <a:xfrm>
            <a:off x="732974" y="501134"/>
            <a:ext cx="60947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u="sng" dirty="0"/>
              <a:t>Option 3: Idtracker.ai </a:t>
            </a:r>
          </a:p>
        </p:txBody>
      </p:sp>
    </p:spTree>
    <p:extLst>
      <p:ext uri="{BB962C8B-B14F-4D97-AF65-F5344CB8AC3E}">
        <p14:creationId xmlns:p14="http://schemas.microsoft.com/office/powerpoint/2010/main" val="3579468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603</Words>
  <Application>Microsoft Office PowerPoint</Application>
  <PresentationFormat>Widescreen</PresentationFormat>
  <Paragraphs>83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Lato</vt:lpstr>
      <vt:lpstr>Merriweather</vt:lpstr>
      <vt:lpstr>Merriweather Sans</vt:lpstr>
      <vt:lpstr>Office Theme</vt:lpstr>
      <vt:lpstr>Different tracking software available and my experience with them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Natalie Chabot (NAT - Student)</dc:creator>
  <cp:lastModifiedBy>Natalie Chabot (NAT - Student)</cp:lastModifiedBy>
  <cp:revision>13</cp:revision>
  <dcterms:created xsi:type="dcterms:W3CDTF">2025-02-19T20:15:41Z</dcterms:created>
  <dcterms:modified xsi:type="dcterms:W3CDTF">2025-05-14T18:46:46Z</dcterms:modified>
</cp:coreProperties>
</file>